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80" r:id="rId2"/>
  </p:sldMasterIdLst>
  <p:notesMasterIdLst>
    <p:notesMasterId r:id="rId36"/>
  </p:notesMasterIdLst>
  <p:sldIdLst>
    <p:sldId id="256" r:id="rId3"/>
    <p:sldId id="28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8" r:id="rId13"/>
    <p:sldId id="279" r:id="rId14"/>
    <p:sldId id="280" r:id="rId15"/>
    <p:sldId id="281" r:id="rId16"/>
    <p:sldId id="282" r:id="rId17"/>
    <p:sldId id="274" r:id="rId18"/>
    <p:sldId id="275" r:id="rId19"/>
    <p:sldId id="265" r:id="rId20"/>
    <p:sldId id="266" r:id="rId21"/>
    <p:sldId id="267" r:id="rId22"/>
    <p:sldId id="268" r:id="rId23"/>
    <p:sldId id="269" r:id="rId24"/>
    <p:sldId id="276" r:id="rId25"/>
    <p:sldId id="270" r:id="rId26"/>
    <p:sldId id="284" r:id="rId27"/>
    <p:sldId id="271" r:id="rId28"/>
    <p:sldId id="272" r:id="rId29"/>
    <p:sldId id="273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3182935-297C-4720-87F8-2C2ACDF394D5}">
          <p14:sldIdLst>
            <p14:sldId id="256"/>
            <p14:sldId id="283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78"/>
            <p14:sldId id="279"/>
            <p14:sldId id="280"/>
            <p14:sldId id="281"/>
            <p14:sldId id="282"/>
            <p14:sldId id="274"/>
            <p14:sldId id="275"/>
            <p14:sldId id="265"/>
            <p14:sldId id="266"/>
            <p14:sldId id="267"/>
            <p14:sldId id="268"/>
            <p14:sldId id="269"/>
            <p14:sldId id="276"/>
            <p14:sldId id="270"/>
            <p14:sldId id="284"/>
            <p14:sldId id="271"/>
            <p14:sldId id="272"/>
            <p14:sldId id="273"/>
            <p14:sldId id="285"/>
            <p14:sldId id="286"/>
            <p14:sldId id="287"/>
            <p14:sldId id="288"/>
            <p14:sldId id="289"/>
          </p14:sldIdLst>
        </p14:section>
        <p14:section name="Untitled Section" id="{0A7F70E3-9A07-4740-92D4-64E9B7DDC3E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pos="38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ars" initials="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660" autoAdjust="0"/>
    <p:restoredTop sz="94660"/>
  </p:normalViewPr>
  <p:slideViewPr>
    <p:cSldViewPr snapToGrid="0">
      <p:cViewPr varScale="1">
        <p:scale>
          <a:sx n="84" d="100"/>
          <a:sy n="84" d="100"/>
        </p:scale>
        <p:origin x="57" y="576"/>
      </p:cViewPr>
      <p:guideLst>
        <p:guide orient="horz" pos="2159"/>
        <p:guide orient="horz" pos="449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F150B545-28AE-4A92-9C85-591F96B369FF}" type="datetime1">
              <a:rPr lang="en-US"/>
              <a:pPr lvl="0">
                <a:defRPr lang="en-US" altLang="ko-KR"/>
              </a:pPr>
              <a:t>6/11/2020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en-US" altLang="ko-KR"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en-US" altLang="ko-KR"/>
            </a:pPr>
            <a:r>
              <a:rPr lang="en-US"/>
              <a:t>마스터 텍스트 스타일을 편집합니다</a:t>
            </a:r>
          </a:p>
          <a:p>
            <a:pPr lvl="1">
              <a:defRPr lang="en-US" altLang="ko-KR"/>
            </a:pPr>
            <a:r>
              <a:rPr lang="en-US"/>
              <a:t>둘째 수준</a:t>
            </a:r>
          </a:p>
          <a:p>
            <a:pPr lvl="2">
              <a:defRPr lang="en-US" altLang="ko-KR"/>
            </a:pPr>
            <a:r>
              <a:rPr lang="en-US"/>
              <a:t>셋째 수준</a:t>
            </a:r>
          </a:p>
          <a:p>
            <a:pPr lvl="3">
              <a:defRPr lang="en-US" altLang="ko-KR"/>
            </a:pPr>
            <a:r>
              <a:rPr lang="en-US"/>
              <a:t>넷째 수준</a:t>
            </a:r>
          </a:p>
          <a:p>
            <a:pPr lvl="4">
              <a:defRPr lang="en-US" altLang="ko-KR"/>
            </a:pPr>
            <a:r>
              <a:rPr lang="en-US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0373AF4F-7075-4C2C-B3E6-32BC5923238B}" type="slidenum">
              <a:rPr lang="en-US"/>
              <a:pPr lvl="0">
                <a:defRPr lang="en-US" altLang="ko-KR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621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258632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148176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21588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63302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915668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649383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257961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810173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650609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본문" type="vertTx">
  <p:cSld name="제목 및 세로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및 설명" type="objTx">
  <p:cSld name="내용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4ais0Ez4pcc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ais0Ez4pcc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ais0Ez4pcc?feature=oembed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Et768wF62s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Et768wF62s?feature=oembed" TargetMode="Externa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UWIrSKW3Zo?feature=oembed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fy3k?x=1jqt&amp;i=2tig" TargetMode="External"/><Relationship Id="rId2" Type="http://schemas.openxmlformats.org/officeDocument/2006/relationships/hyperlink" Target="https://quizlet.com/_8cfy3k?x=1jqt&amp;i=2tig8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Et768wF62s" TargetMode="External"/><Relationship Id="rId2" Type="http://schemas.openxmlformats.org/officeDocument/2006/relationships/hyperlink" Target="https://www.youtube.com/watch?v=1bPcY6un2qg&amp;t=372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bPcY6un2qg?feature=oembed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www.youtube.com/watch?v=1bPcY6un2q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51182" y="2307774"/>
            <a:ext cx="11489635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Malgun Gothic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49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1</a:t>
            </a:r>
            <a:r>
              <a:rPr lang="ko-KR" altLang="en-US" sz="49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차시</a:t>
            </a:r>
            <a:endParaRPr lang="ko-KR" altLang="en-US" sz="6700" b="1" dirty="0">
              <a:solidFill>
                <a:schemeClr val="accent1">
                  <a:lumMod val="5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67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</a:t>
            </a:r>
            <a:r>
              <a:rPr lang="en-US" altLang="ko-KR" sz="67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/>
            </a:r>
            <a:br>
              <a:rPr lang="en-US" altLang="ko-KR" sz="67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</a:br>
            <a:r>
              <a:rPr lang="ko-KR" altLang="en-US" sz="67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아이가 여우에게 우유를 주었어요</a:t>
            </a:r>
            <a:r>
              <a:rPr lang="ko-KR" dirty="0">
                <a:latin typeface="Malgun Gothic"/>
                <a:ea typeface="Malgun Gothic"/>
                <a:cs typeface="Malgun Gothic"/>
              </a:rPr>
              <a:t/>
            </a:r>
            <a:br>
              <a:rPr lang="ko-KR" dirty="0">
                <a:latin typeface="Malgun Gothic"/>
                <a:ea typeface="Malgun Gothic"/>
                <a:cs typeface="Malgun Gothic"/>
              </a:rPr>
            </a:br>
            <a:endParaRPr lang="ko-KR" dirty="0"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0" y="0"/>
            <a:ext cx="2575560" cy="2194560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224616" y="579457"/>
            <a:ext cx="2274365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3100" b="1" dirty="0">
                <a:solidFill>
                  <a:srgbClr val="800080"/>
                </a:solidFill>
                <a:latin typeface="Haan Baekje M"/>
                <a:ea typeface="Haan Baekje M"/>
              </a:rPr>
              <a:t>유아.유치 </a:t>
            </a:r>
            <a:r>
              <a:rPr lang="en-US" altLang="ko-KR" sz="3100" b="1" dirty="0">
                <a:solidFill>
                  <a:srgbClr val="800080"/>
                </a:solidFill>
                <a:latin typeface="Haan Baekje M"/>
                <a:ea typeface="Haan Baekje M"/>
              </a:rPr>
              <a:t>B</a:t>
            </a:r>
          </a:p>
        </p:txBody>
      </p:sp>
      <p:pic>
        <p:nvPicPr>
          <p:cNvPr id="88" name="Picture 87"/>
          <p:cNvPicPr/>
          <p:nvPr/>
        </p:nvPicPr>
        <p:blipFill rotWithShape="1">
          <a:blip r:embed="rId4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8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674" y="98517"/>
            <a:ext cx="2152650" cy="2152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</a:t>
            </a:r>
            <a:r>
              <a:rPr lang="ko-KR" altLang="en-US" dirty="0" smtClean="0"/>
              <a:t>소리 내서 읽어 보세요</a:t>
            </a:r>
            <a:r>
              <a:rPr lang="ko-KR" altLang="en-US" dirty="0"/>
              <a:t>.</a:t>
            </a:r>
            <a:r>
              <a:rPr lang="ko-KR" altLang="en-US" b="1" dirty="0">
                <a:solidFill>
                  <a:schemeClr val="bg2">
                    <a:lumMod val="70000"/>
                  </a:schemeClr>
                </a:solidFill>
                <a:latin typeface="Malgun Gothic"/>
                <a:ea typeface="Malgun Gothic"/>
                <a:cs typeface="Malgun Gothic"/>
              </a:rPr>
              <a:t> 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6" name="TextBox 5"/>
          <p:cNvSpPr txBox="1"/>
          <p:nvPr/>
        </p:nvSpPr>
        <p:spPr>
          <a:xfrm>
            <a:off x="1375276" y="2184066"/>
            <a:ext cx="36596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10000" b="1" dirty="0">
                <a:solidFill>
                  <a:schemeClr val="accent1">
                    <a:lumMod val="80000"/>
                    <a:lumOff val="20000"/>
                  </a:schemeClr>
                </a:solidFill>
                <a:latin typeface="Arial Black"/>
              </a:rPr>
              <a:t>아 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25175" y="2169360"/>
            <a:ext cx="36596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kumimoji="0" lang="ko-KR" altLang="en-US" sz="10000" b="1" i="0" u="none" strike="noStrike" kern="1200" cap="none" normalizeH="0" dirty="0">
                <a:solidFill>
                  <a:srgbClr val="E78A8A"/>
                </a:solidFill>
                <a:latin typeface="Arial Black"/>
              </a:rPr>
              <a:t>우 </a:t>
            </a:r>
            <a:r>
              <a:rPr kumimoji="0" lang="ko-KR" altLang="en-US" sz="10000" b="1" i="0" u="none" strike="noStrike" kern="1200" cap="none" normalizeH="0" dirty="0">
                <a:solidFill>
                  <a:srgbClr val="E78AA8"/>
                </a:solidFill>
                <a:latin typeface="Arial Black"/>
              </a:rPr>
              <a:t>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025" y="4704666"/>
            <a:ext cx="3659605" cy="1605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10000" b="1" dirty="0">
                <a:solidFill>
                  <a:schemeClr val="accent6">
                    <a:lumMod val="30000"/>
                  </a:schemeClr>
                </a:solidFill>
                <a:latin typeface="Arial Black"/>
              </a:rPr>
              <a:t>오 </a:t>
            </a:r>
            <a:r>
              <a:rPr lang="ko-KR" altLang="en-US" sz="10000" b="1" dirty="0">
                <a:solidFill>
                  <a:schemeClr val="accent6">
                    <a:lumMod val="70000"/>
                  </a:schemeClr>
                </a:solidFill>
                <a:latin typeface="Arial Black"/>
              </a:rPr>
              <a:t>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75569" y="4609098"/>
            <a:ext cx="3659605" cy="1608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10000" b="1">
                <a:solidFill>
                  <a:srgbClr val="563E11"/>
                </a:solidFill>
                <a:latin typeface="Arial Black"/>
              </a:rPr>
              <a:t>여 </a:t>
            </a:r>
            <a:r>
              <a:rPr lang="ko-KR" altLang="en-US" sz="10000" b="1">
                <a:solidFill>
                  <a:schemeClr val="accent2">
                    <a:lumMod val="90000"/>
                  </a:schemeClr>
                </a:solidFill>
                <a:latin typeface="Arial Black"/>
              </a:rPr>
              <a:t>우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1" animBg="1"/>
      <p:bldP spid="8" grpId="2" animBg="1"/>
      <p:bldP spid="9" grpId="3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=""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406986" y="843653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409862" y="564098"/>
            <a:ext cx="2743200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</a:t>
            </a:r>
            <a:endParaRPr lang="en-US" altLang="ko-KR" dirty="0" smtClean="0">
              <a:ea typeface="맑은 고딕"/>
              <a:cs typeface="Arial"/>
            </a:endParaRPr>
          </a:p>
          <a:p>
            <a:r>
              <a:rPr lang="ko-KR" altLang="en-US" dirty="0" smtClean="0">
                <a:ea typeface="맑은 고딕"/>
                <a:cs typeface="Arial"/>
              </a:rPr>
              <a:t>어떤 </a:t>
            </a:r>
            <a:r>
              <a:rPr lang="ko-KR" altLang="en-US" dirty="0">
                <a:ea typeface="맑은 고딕"/>
                <a:cs typeface="Arial"/>
              </a:rPr>
              <a:t>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 smtClean="0">
                <a:solidFill>
                  <a:srgbClr val="C00000"/>
                </a:solidFill>
                <a:ea typeface="맑은 고딕"/>
                <a:cs typeface="Arial"/>
              </a:rPr>
              <a:t>ㅇ</a:t>
            </a:r>
            <a:r>
              <a:rPr lang="ko-KR" altLang="en-US" dirty="0" smtClean="0">
                <a:ea typeface="맑은 고딕"/>
                <a:cs typeface="Arial"/>
              </a:rPr>
              <a:t>자음이 </a:t>
            </a:r>
            <a:r>
              <a:rPr lang="ko-KR" altLang="en-US" dirty="0">
                <a:ea typeface="맑은 고딕"/>
                <a:cs typeface="Arial"/>
              </a:rPr>
              <a:t>나와요.</a:t>
            </a:r>
          </a:p>
          <a:p>
            <a:r>
              <a:rPr lang="ko-KR" altLang="en-US" dirty="0" smtClean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이응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</a:t>
            </a:r>
            <a:r>
              <a:rPr lang="ko-KR" altLang="en-US" dirty="0" smtClean="0">
                <a:ea typeface="맑은 고딕"/>
                <a:cs typeface="Arial"/>
              </a:rPr>
              <a:t>?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ko-KR" altLang="en-US" dirty="0" smtClean="0"/>
              <a:t>클릭</a:t>
            </a:r>
            <a:r>
              <a:rPr lang="en-US" altLang="ko-KR" dirty="0" smtClean="0"/>
              <a:t>-</a:t>
            </a:r>
            <a:r>
              <a:rPr lang="ko-KR" altLang="en-US" dirty="0" smtClean="0"/>
              <a:t>동영상 재생</a:t>
            </a:r>
            <a:r>
              <a:rPr lang="en-US" altLang="ko-KR" dirty="0" smtClean="0"/>
              <a:t>)</a:t>
            </a:r>
            <a:endParaRPr lang="en-US" dirty="0"/>
          </a:p>
        </p:txBody>
      </p:sp>
      <p:sp>
        <p:nvSpPr>
          <p:cNvPr id="9" name="Arrow: Pentagon 8">
            <a:extLst>
              <a:ext uri="{FF2B5EF4-FFF2-40B4-BE49-F238E27FC236}">
                <a16:creationId xmlns="" xmlns:a16="http://schemas.microsoft.com/office/drawing/2014/main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7D1F484-35C7-4D41-9F03-4B5670F299A1}"/>
              </a:ext>
            </a:extLst>
          </p:cNvPr>
          <p:cNvSpPr txBox="1"/>
          <p:nvPr/>
        </p:nvSpPr>
        <p:spPr>
          <a:xfrm>
            <a:off x="406986" y="4626113"/>
            <a:ext cx="23516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C00000"/>
                </a:solidFill>
              </a:rPr>
              <a:t>ㅇ</a:t>
            </a:r>
            <a:r>
              <a:rPr lang="ko-KR" altLang="en-US" dirty="0" smtClean="0"/>
              <a:t>으로 </a:t>
            </a:r>
            <a:r>
              <a:rPr lang="ko-KR" altLang="en-US" dirty="0"/>
              <a:t>만들 수 있는 </a:t>
            </a:r>
            <a:r>
              <a:rPr lang="ko-KR" altLang="en-US" dirty="0" smtClean="0"/>
              <a:t>단어들을</a:t>
            </a:r>
            <a:r>
              <a:rPr lang="en-US" altLang="ko-KR" dirty="0"/>
              <a:t> </a:t>
            </a:r>
            <a:r>
              <a:rPr lang="ko-KR" altLang="en-US" dirty="0" smtClean="0"/>
              <a:t>함께 </a:t>
            </a:r>
            <a:r>
              <a:rPr lang="ko-KR" altLang="en-US" dirty="0"/>
              <a:t>따라 </a:t>
            </a:r>
            <a:r>
              <a:rPr lang="ko-KR" altLang="en-US" dirty="0" smtClean="0"/>
              <a:t>읽어 봐요</a:t>
            </a:r>
            <a:r>
              <a:rPr lang="en-US" altLang="ko-KR" dirty="0" smtClean="0"/>
              <a:t>. </a:t>
            </a:r>
          </a:p>
        </p:txBody>
      </p:sp>
      <p:pic>
        <p:nvPicPr>
          <p:cNvPr id="5" name="Moviecreator_5-5-2020_41512_PM">
            <a:hlinkClick r:id="" action="ppaction://media"/>
            <a:extLst>
              <a:ext uri="{FF2B5EF4-FFF2-40B4-BE49-F238E27FC236}">
                <a16:creationId xmlns="" xmlns:a16="http://schemas.microsoft.com/office/drawing/2014/main" id="{51E622D0-9F8E-42D6-A471-C157056EF3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96760" y="746210"/>
            <a:ext cx="77882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96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=""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ㅇ</a:t>
            </a:r>
            <a:r>
              <a:rPr lang="ko-KR" altLang="en-US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</a:t>
            </a:r>
            <a:r>
              <a:rPr lang="ko-KR" altLang="en-US" dirty="0" smtClean="0"/>
              <a:t>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686A18B-F940-449D-8D4B-6FD7747B3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994" y="126873"/>
            <a:ext cx="4350058" cy="600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08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="" xmlns:a16="http://schemas.microsoft.com/office/drawing/2014/main" id="{B4C66420-EDB9-40E7-9674-7ED9919C4D4E}"/>
              </a:ext>
            </a:extLst>
          </p:cNvPr>
          <p:cNvSpPr/>
          <p:nvPr/>
        </p:nvSpPr>
        <p:spPr>
          <a:xfrm>
            <a:off x="556657" y="2044144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FD914487-6F22-4352-A1CC-32E8C99D7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93" y="-6598"/>
            <a:ext cx="4400171" cy="60878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9E5503B-4244-42E1-9C4A-F5935B466F1B}"/>
              </a:ext>
            </a:extLst>
          </p:cNvPr>
          <p:cNvSpPr txBox="1"/>
          <p:nvPr/>
        </p:nvSpPr>
        <p:spPr>
          <a:xfrm>
            <a:off x="705357" y="2684759"/>
            <a:ext cx="2743200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 smtClean="0">
                <a:solidFill>
                  <a:srgbClr val="FFC000"/>
                </a:solidFill>
                <a:ea typeface="맑은 고딕"/>
                <a:cs typeface="Arial"/>
              </a:rPr>
              <a:t>ㅇ</a:t>
            </a: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 </a:t>
            </a:r>
            <a:r>
              <a:rPr lang="ko-KR" altLang="en-US" sz="2800" b="1" dirty="0" smtClean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 smtClean="0">
                <a:ea typeface="맑은 고딕"/>
                <a:cs typeface="Arial"/>
              </a:rPr>
              <a:t>가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아</a:t>
            </a:r>
            <a:r>
              <a:rPr lang="ko-KR" altLang="en-US" sz="4800" b="1" dirty="0">
                <a:solidFill>
                  <a:srgbClr val="FFC000"/>
                </a:solidFill>
                <a:ea typeface="맑은 고딕"/>
                <a:cs typeface="Arial"/>
              </a:rPr>
              <a:t> 기</a:t>
            </a:r>
            <a:endParaRPr lang="en-US" altLang="ko-KR" sz="4800" b="1" dirty="0">
              <a:solidFill>
                <a:srgbClr val="FFC000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0152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="" xmlns:a16="http://schemas.microsoft.com/office/drawing/2014/main" id="{F57A7FFC-2FB6-4214-B16B-3BA4D0056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124" y="93345"/>
            <a:ext cx="4366260" cy="60045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3825AD2-12CA-4F4D-8E5B-52635C7B80DD}"/>
              </a:ext>
            </a:extLst>
          </p:cNvPr>
          <p:cNvSpPr txBox="1"/>
          <p:nvPr/>
        </p:nvSpPr>
        <p:spPr>
          <a:xfrm>
            <a:off x="705357" y="2684759"/>
            <a:ext cx="2743200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 err="1">
                <a:solidFill>
                  <a:schemeClr val="accent1">
                    <a:lumMod val="75000"/>
                  </a:schemeClr>
                </a:solidFill>
                <a:ea typeface="맑은 고딕"/>
                <a:cs typeface="Arial"/>
              </a:rPr>
              <a:t>ㅇ</a:t>
            </a:r>
            <a:r>
              <a:rPr lang="ko-KR" altLang="en-US" dirty="0" err="1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ko-KR" altLang="en-US" sz="28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ㅜ</a:t>
            </a:r>
            <a:r>
              <a:rPr lang="ko-KR" altLang="en-US" dirty="0" err="1">
                <a:ea typeface="맑은 고딕"/>
                <a:cs typeface="Arial"/>
              </a:rPr>
              <a:t>가</a:t>
            </a:r>
            <a:r>
              <a:rPr lang="ko-KR" altLang="en-US" dirty="0">
                <a:ea typeface="맑은 고딕"/>
                <a:cs typeface="Arial"/>
              </a:rPr>
              <a:t>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0070C0"/>
                </a:solidFill>
                <a:ea typeface="맑은 고딕"/>
                <a:cs typeface="Arial"/>
              </a:rPr>
              <a:t>우 </a:t>
            </a:r>
            <a:r>
              <a:rPr lang="ko-KR" alt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유</a:t>
            </a:r>
            <a:endParaRPr lang="en-US" altLang="ko-KR" sz="4800" b="1" dirty="0">
              <a:solidFill>
                <a:schemeClr val="accent1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="" xmlns:a16="http://schemas.microsoft.com/office/drawing/2014/main" id="{4D87DBF1-DA76-4526-BAC0-678B755CE40B}"/>
              </a:ext>
            </a:extLst>
          </p:cNvPr>
          <p:cNvSpPr/>
          <p:nvPr/>
        </p:nvSpPr>
        <p:spPr>
          <a:xfrm>
            <a:off x="556657" y="2044144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05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=""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ㅇ</a:t>
            </a:r>
            <a:r>
              <a:rPr lang="ko-KR" altLang="en-US" sz="24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</a:t>
            </a:r>
            <a:r>
              <a:rPr lang="ko-KR" altLang="en-US" dirty="0" smtClean="0"/>
              <a:t>써 봐요</a:t>
            </a:r>
            <a:r>
              <a:rPr lang="en-US" altLang="ko-KR" dirty="0" smtClean="0"/>
              <a:t>!</a:t>
            </a:r>
            <a:r>
              <a:rPr lang="ko-KR" altLang="en-US" dirty="0" smtClean="0"/>
              <a:t> </a:t>
            </a:r>
            <a:endParaRPr lang="en-US" altLang="ko-KR" dirty="0"/>
          </a:p>
        </p:txBody>
      </p:sp>
      <p:pic>
        <p:nvPicPr>
          <p:cNvPr id="4" name="Picture 3" descr="A close up of an umbrella&#10;&#10;Description automatically generated">
            <a:extLst>
              <a:ext uri="{FF2B5EF4-FFF2-40B4-BE49-F238E27FC236}">
                <a16:creationId xmlns="" xmlns:a16="http://schemas.microsoft.com/office/drawing/2014/main" id="{74ADF3E1-6A98-4F9E-BCAF-0319EDB45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406" y="81915"/>
            <a:ext cx="4320540" cy="602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23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D254D3-ECF3-4046-A49C-18ECDEDB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090"/>
            <a:ext cx="10515600" cy="1325563"/>
          </a:xfrm>
        </p:spPr>
        <p:txBody>
          <a:bodyPr/>
          <a:lstStyle/>
          <a:p>
            <a:r>
              <a:rPr lang="en-US" dirty="0"/>
              <a:t>          &lt;</a:t>
            </a:r>
            <a:r>
              <a:rPr lang="ko-KR" altLang="en-US" dirty="0"/>
              <a:t>우유송</a:t>
            </a:r>
            <a:r>
              <a:rPr lang="en-US" altLang="ko-KR" dirty="0"/>
              <a:t>&gt; </a:t>
            </a:r>
            <a:r>
              <a:rPr lang="ko-KR" altLang="en-US" dirty="0"/>
              <a:t>함께 </a:t>
            </a:r>
            <a:r>
              <a:rPr lang="ko-KR" altLang="en-US" dirty="0" smtClean="0"/>
              <a:t>춤추면서 </a:t>
            </a:r>
            <a:r>
              <a:rPr lang="ko-KR" altLang="en-US" dirty="0"/>
              <a:t>노래해요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>
              <a:hlinkClick r:id="rId3"/>
            </a:endParaRPr>
          </a:p>
          <a:p>
            <a:pPr marL="114300" indent="0" algn="ctr">
              <a:buNone/>
            </a:pPr>
            <a:r>
              <a:rPr lang="en-US" sz="2400" dirty="0" smtClean="0">
                <a:hlinkClick r:id="rId3"/>
              </a:rPr>
              <a:t>https</a:t>
            </a:r>
            <a:r>
              <a:rPr lang="en-US" sz="2400" dirty="0">
                <a:hlinkClick r:id="rId3"/>
              </a:rPr>
              <a:t>://www.youtube.com/watch?v=4ais0Ez4pcc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0DFABEC-9994-4724-B5A8-8F263DCD83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47116" y="347167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Online Media 3" title="[Dami&amp;Garam] ￬ﾚﾰ￬ﾜﾠ￬ﾆﾡ | ￭ﾕﾜ￪ﾵﾭ ￫ﾏﾙ￬ﾚﾔ| milk song">
            <a:hlinkClick r:id="" action="ppaction://media"/>
            <a:extLst>
              <a:ext uri="{FF2B5EF4-FFF2-40B4-BE49-F238E27FC236}">
                <a16:creationId xmlns="" xmlns:a16="http://schemas.microsoft.com/office/drawing/2014/main" id="{FC91E0DF-DCC0-4D98-99E0-BC6363DDCAB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367799" y="1399898"/>
            <a:ext cx="7653546" cy="430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0855D9-FD21-4255-8076-A43D5221B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554"/>
            <a:ext cx="10515600" cy="1325563"/>
          </a:xfrm>
        </p:spPr>
        <p:txBody>
          <a:bodyPr>
            <a:normAutofit/>
          </a:bodyPr>
          <a:lstStyle/>
          <a:p>
            <a:r>
              <a:rPr lang="ko-KR" altLang="en-US" sz="4000" b="1" i="1" dirty="0">
                <a:solidFill>
                  <a:srgbClr val="BA08C8"/>
                </a:solidFill>
                <a:latin typeface="+mj-ea"/>
                <a:ea typeface="+mj-ea"/>
              </a:rPr>
              <a:t>   아이</a:t>
            </a:r>
            <a:r>
              <a:rPr lang="en-US" altLang="ko-KR" sz="4000" b="1" i="1" dirty="0">
                <a:solidFill>
                  <a:srgbClr val="BA08C8"/>
                </a:solidFill>
                <a:latin typeface="+mj-ea"/>
                <a:ea typeface="+mj-ea"/>
              </a:rPr>
              <a:t>,</a:t>
            </a:r>
            <a:r>
              <a:rPr lang="ko-KR" altLang="en-US" sz="4000" b="1" i="1" dirty="0">
                <a:solidFill>
                  <a:srgbClr val="BA08C8"/>
                </a:solidFill>
                <a:latin typeface="+mj-ea"/>
                <a:ea typeface="+mj-ea"/>
              </a:rPr>
              <a:t> 목말라</a:t>
            </a:r>
            <a:r>
              <a:rPr lang="en-US" altLang="ko-KR" sz="4000" b="1" i="1" dirty="0">
                <a:solidFill>
                  <a:srgbClr val="BA08C8"/>
                </a:solidFill>
                <a:latin typeface="+mj-ea"/>
                <a:ea typeface="+mj-ea"/>
              </a:rPr>
              <a:t>  </a:t>
            </a:r>
            <a:r>
              <a:rPr lang="ko-KR" altLang="en-US" sz="4000" dirty="0" smtClean="0">
                <a:solidFill>
                  <a:srgbClr val="BA08C8"/>
                </a:solidFill>
                <a:latin typeface="+mj-ea"/>
                <a:ea typeface="+mj-ea"/>
              </a:rPr>
              <a:t>식탁 위의 </a:t>
            </a:r>
            <a:r>
              <a:rPr lang="ko-KR" altLang="en-US" sz="4000" dirty="0">
                <a:solidFill>
                  <a:srgbClr val="BA08C8"/>
                </a:solidFill>
                <a:latin typeface="+mj-ea"/>
                <a:ea typeface="+mj-ea"/>
              </a:rPr>
              <a:t>음식 중 </a:t>
            </a:r>
            <a:r>
              <a:rPr lang="en-US" altLang="ko-KR" sz="4000" dirty="0">
                <a:solidFill>
                  <a:srgbClr val="BA08C8"/>
                </a:solidFill>
                <a:latin typeface="+mj-ea"/>
                <a:ea typeface="+mj-ea"/>
              </a:rPr>
              <a:t/>
            </a:r>
            <a:br>
              <a:rPr lang="en-US" altLang="ko-KR" sz="4000" dirty="0">
                <a:solidFill>
                  <a:srgbClr val="BA08C8"/>
                </a:solidFill>
                <a:latin typeface="+mj-ea"/>
                <a:ea typeface="+mj-ea"/>
              </a:rPr>
            </a:br>
            <a:r>
              <a:rPr lang="en-US" altLang="ko-KR" sz="4000" dirty="0">
                <a:solidFill>
                  <a:srgbClr val="BA08C8"/>
                </a:solidFill>
                <a:latin typeface="+mj-ea"/>
                <a:ea typeface="+mj-ea"/>
              </a:rPr>
              <a:t>                 </a:t>
            </a:r>
            <a:r>
              <a:rPr lang="ko-KR" altLang="en-US" sz="4000" dirty="0">
                <a:solidFill>
                  <a:srgbClr val="BA08C8"/>
                </a:solidFill>
                <a:latin typeface="+mj-ea"/>
                <a:ea typeface="+mj-ea"/>
              </a:rPr>
              <a:t>마실 수 있는 것을 찾아 보세요</a:t>
            </a:r>
            <a:r>
              <a:rPr lang="en-US" altLang="ko-KR" sz="3000" dirty="0">
                <a:solidFill>
                  <a:srgbClr val="BA08C8"/>
                </a:solidFill>
                <a:latin typeface="+mj-ea"/>
                <a:ea typeface="+mj-ea"/>
              </a:rPr>
              <a:t>.</a:t>
            </a:r>
            <a:endParaRPr lang="en-US" sz="3000" dirty="0">
              <a:solidFill>
                <a:srgbClr val="BA08C8"/>
              </a:solidFill>
              <a:latin typeface="+mj-ea"/>
              <a:ea typeface="+mj-e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B991B1F-EBFF-44DB-B391-BC32F9C98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7789F110-68A1-4A13-9556-E53735BC6D8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late of food on a table&#10;&#10;Description automatically generated">
            <a:extLst>
              <a:ext uri="{FF2B5EF4-FFF2-40B4-BE49-F238E27FC236}">
                <a16:creationId xmlns="" xmlns:a16="http://schemas.microsoft.com/office/drawing/2014/main" id="{54F5255A-AA4B-4CAD-ABD6-F983A9143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60" y="1685777"/>
            <a:ext cx="10197662" cy="4489265"/>
          </a:xfrm>
          <a:prstGeom prst="rect">
            <a:avLst/>
          </a:prstGeom>
        </p:spPr>
      </p:pic>
      <p:pic>
        <p:nvPicPr>
          <p:cNvPr id="8" name="Picture 7" descr="A close up of a beverage&#10;&#10;Description automatically generated">
            <a:extLst>
              <a:ext uri="{FF2B5EF4-FFF2-40B4-BE49-F238E27FC236}">
                <a16:creationId xmlns="" xmlns:a16="http://schemas.microsoft.com/office/drawing/2014/main" id="{5219567E-9B78-489E-9DBE-134A68641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864" y="4295714"/>
            <a:ext cx="1278977" cy="1823223"/>
          </a:xfrm>
          <a:prstGeom prst="rect">
            <a:avLst/>
          </a:prstGeom>
        </p:spPr>
      </p:pic>
      <p:pic>
        <p:nvPicPr>
          <p:cNvPr id="10" name="Picture 9" descr="A drawing of a cartoon character&#10;&#10;Description automatically generated">
            <a:extLst>
              <a:ext uri="{FF2B5EF4-FFF2-40B4-BE49-F238E27FC236}">
                <a16:creationId xmlns="" xmlns:a16="http://schemas.microsoft.com/office/drawing/2014/main" id="{9CC6AE7F-0C16-4938-A26F-14CFE915F2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305" y="1532468"/>
            <a:ext cx="1252702" cy="1483783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="" xmlns:a16="http://schemas.microsoft.com/office/drawing/2014/main" id="{71AB1E48-3B4B-4AF0-B066-A073244032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35" y="1502818"/>
            <a:ext cx="2006304" cy="1337536"/>
          </a:xfrm>
          <a:prstGeom prst="rect">
            <a:avLst/>
          </a:prstGeom>
        </p:spPr>
      </p:pic>
      <p:pic>
        <p:nvPicPr>
          <p:cNvPr id="14" name="Picture 13" descr="A picture containing food, pan&#10;&#10;Description automatically generated">
            <a:extLst>
              <a:ext uri="{FF2B5EF4-FFF2-40B4-BE49-F238E27FC236}">
                <a16:creationId xmlns="" xmlns:a16="http://schemas.microsoft.com/office/drawing/2014/main" id="{AF3A9305-EC42-4347-BBBF-28E5FC7D12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831" y="4165917"/>
            <a:ext cx="2156926" cy="1570353"/>
          </a:xfrm>
          <a:prstGeom prst="rect">
            <a:avLst/>
          </a:prstGeom>
        </p:spPr>
      </p:pic>
      <p:pic>
        <p:nvPicPr>
          <p:cNvPr id="16" name="Picture 15" descr="A close up of food&#10;&#10;Description automatically generated">
            <a:extLst>
              <a:ext uri="{FF2B5EF4-FFF2-40B4-BE49-F238E27FC236}">
                <a16:creationId xmlns="" xmlns:a16="http://schemas.microsoft.com/office/drawing/2014/main" id="{6F3F201B-3F64-4004-ADF3-6C52F2096F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052" y="4230117"/>
            <a:ext cx="2497207" cy="18704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55EA19C7-A96C-4002-A72A-56891066249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702560" y="28363"/>
            <a:ext cx="1002631" cy="830225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="" xmlns:a16="http://schemas.microsoft.com/office/drawing/2014/main" id="{01636F76-79CA-4809-947C-8805CF4116B2}"/>
              </a:ext>
            </a:extLst>
          </p:cNvPr>
          <p:cNvSpPr/>
          <p:nvPr/>
        </p:nvSpPr>
        <p:spPr>
          <a:xfrm>
            <a:off x="1046922" y="4399722"/>
            <a:ext cx="2156926" cy="1570353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C70BBA64-5644-4A4E-B56E-718710A93C61}"/>
              </a:ext>
            </a:extLst>
          </p:cNvPr>
          <p:cNvSpPr/>
          <p:nvPr/>
        </p:nvSpPr>
        <p:spPr>
          <a:xfrm>
            <a:off x="5623124" y="1442908"/>
            <a:ext cx="2156926" cy="1570353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2230C147-A0A2-4AC7-938D-49F60E2734D2}"/>
              </a:ext>
            </a:extLst>
          </p:cNvPr>
          <p:cNvSpPr/>
          <p:nvPr/>
        </p:nvSpPr>
        <p:spPr>
          <a:xfrm>
            <a:off x="8691165" y="1532468"/>
            <a:ext cx="2156926" cy="1570353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72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3021" y="373306"/>
            <a:ext cx="1002631" cy="83022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lang="en-US" altLang="ko-KR"/>
            </a:pPr>
            <a:r>
              <a:rPr lang="ko-KR" altLang="en-US"/>
              <a:t>       </a:t>
            </a:r>
            <a:r>
              <a:rPr lang="ko-KR" altLang="en-US" smtClean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숨어 있는 </a:t>
            </a:r>
            <a:r>
              <a:rPr lang="ko-KR" altLang="en-US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모음을 찾아 </a:t>
            </a:r>
            <a:r>
              <a:rPr lang="ko-KR" altLang="en-US" dirty="0">
                <a:latin typeface="+mj-lt"/>
                <a:ea typeface="1HoonDdukbokki R" panose="02020603020101020101" pitchFamily="18" charset="-127"/>
              </a:rPr>
              <a:t>동그라미 하세요.</a:t>
            </a:r>
          </a:p>
          <a:p>
            <a:pPr>
              <a:defRPr lang="en-US" altLang="ko-KR"/>
            </a:pPr>
            <a:r>
              <a:rPr lang="ko-KR" altLang="en-US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220136" y="1319642"/>
            <a:ext cx="7716427" cy="474719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436134" y="2756394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6792351" y="4512084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5301254" y="3053075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9159342" y="3330842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2960517" y="5207363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7743714" y="5047544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4471400" y="3693238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3601942" y="4604999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2752408" y="3709487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301254" y="1847224"/>
            <a:ext cx="593360" cy="593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>
              <a:shade val="2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9984628" y="4353495"/>
            <a:ext cx="1933942" cy="910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dirty="0"/>
              <a:t>출처: 윤히쌤참진쌤 미술가방</a:t>
            </a:r>
          </a:p>
        </p:txBody>
      </p:sp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7D461082-43E2-4D4D-8237-48327D4B5D2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6" animBg="1"/>
      <p:bldP spid="6" grpId="1" animBg="1"/>
      <p:bldP spid="7" grpId="2" animBg="1"/>
      <p:bldP spid="8" grpId="3" animBg="1"/>
      <p:bldP spid="9" grpId="4" animBg="1"/>
      <p:bldP spid="10" grpId="5" animBg="1"/>
      <p:bldP spid="11" grpId="7" animBg="1"/>
      <p:bldP spid="12" grpId="0" animBg="1"/>
      <p:bldP spid="13" grpId="9" animBg="1"/>
      <p:bldP spid="14" grpId="8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31574" y="133212"/>
            <a:ext cx="10515600" cy="1325563"/>
          </a:xfrm>
        </p:spPr>
        <p:txBody>
          <a:bodyPr/>
          <a:lstStyle/>
          <a:p>
            <a:pPr>
              <a:defRPr lang="en-US" altLang="ko-KR"/>
            </a:pPr>
            <a:r>
              <a:rPr lang="ko-KR" altLang="en-US" dirty="0">
                <a:latin typeface="+mj-lt"/>
              </a:rPr>
              <a:t>        </a:t>
            </a:r>
            <a:r>
              <a:rPr lang="ko-KR" altLang="en-US" dirty="0">
                <a:latin typeface="+mj-lt"/>
                <a:ea typeface="1HoonDdukbokki R" panose="02020603020101020101" pitchFamily="18" charset="-127"/>
              </a:rPr>
              <a:t>마트에서 무엇을 볼 수  있나요?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68183" y="1220821"/>
            <a:ext cx="9898236" cy="52000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54681" y="2876984"/>
            <a:ext cx="1124264" cy="413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endParaRPr lang="ko-KR" altLang="en-US" sz="2100" b="1">
              <a:solidFill>
                <a:schemeClr val="accent2">
                  <a:lumMod val="70000"/>
                </a:schemeClr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53778" y="3659294"/>
            <a:ext cx="968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b="1" dirty="0">
                <a:solidFill>
                  <a:schemeClr val="accent2">
                    <a:lumMod val="70000"/>
                  </a:schemeClr>
                </a:solidFill>
                <a:latin typeface="+mj-lt"/>
              </a:rPr>
              <a:t>아   </a:t>
            </a:r>
            <a:r>
              <a:rPr lang="ko-KR" altLang="en-US" b="1" dirty="0" smtClean="0">
                <a:solidFill>
                  <a:schemeClr val="accent2">
                    <a:lumMod val="70000"/>
                  </a:schemeClr>
                </a:solidFill>
                <a:latin typeface="+mj-lt"/>
              </a:rPr>
              <a:t>  </a:t>
            </a:r>
            <a:r>
              <a:rPr lang="ko-KR" altLang="en-US" b="1" dirty="0">
                <a:solidFill>
                  <a:schemeClr val="accent2">
                    <a:lumMod val="70000"/>
                  </a:schemeClr>
                </a:solidFill>
                <a:latin typeface="+mj-lt"/>
              </a:rPr>
              <a:t>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91780" y="2849352"/>
            <a:ext cx="11867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2000" b="1" dirty="0">
                <a:solidFill>
                  <a:schemeClr val="accent2">
                    <a:lumMod val="70000"/>
                  </a:schemeClr>
                </a:solidFill>
                <a:latin typeface="+mj-lt"/>
              </a:rPr>
              <a:t>우     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28249" y="4372199"/>
            <a:ext cx="12179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2000" b="1" dirty="0">
                <a:solidFill>
                  <a:schemeClr val="accent2">
                    <a:lumMod val="70000"/>
                  </a:schemeClr>
                </a:solidFill>
                <a:latin typeface="+mj-lt"/>
              </a:rPr>
              <a:t>여 </a:t>
            </a:r>
            <a:r>
              <a:rPr lang="ko-KR" altLang="en-US" sz="2000" b="1" dirty="0" smtClean="0">
                <a:solidFill>
                  <a:schemeClr val="accent2">
                    <a:lumMod val="70000"/>
                  </a:schemeClr>
                </a:solidFill>
                <a:latin typeface="+mj-lt"/>
              </a:rPr>
              <a:t>   </a:t>
            </a:r>
            <a:r>
              <a:rPr lang="ko-KR" altLang="en-US" sz="2000" b="1" dirty="0">
                <a:solidFill>
                  <a:schemeClr val="accent2">
                    <a:lumMod val="70000"/>
                  </a:schemeClr>
                </a:solidFill>
                <a:latin typeface="+mj-lt"/>
              </a:rPr>
              <a:t>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41963" y="5156738"/>
            <a:ext cx="1202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2000" b="1" dirty="0">
                <a:solidFill>
                  <a:schemeClr val="accent2">
                    <a:lumMod val="70000"/>
                  </a:schemeClr>
                </a:solidFill>
                <a:latin typeface="+mj-lt"/>
              </a:rPr>
              <a:t>오   </a:t>
            </a:r>
            <a:r>
              <a:rPr lang="ko-KR" altLang="en-US" sz="2000" b="1" dirty="0" smtClean="0">
                <a:solidFill>
                  <a:schemeClr val="accent2">
                    <a:lumMod val="70000"/>
                  </a:schemeClr>
                </a:solidFill>
                <a:latin typeface="+mj-lt"/>
              </a:rPr>
              <a:t> </a:t>
            </a:r>
            <a:r>
              <a:rPr lang="ko-KR" altLang="en-US" sz="2000" b="1" dirty="0">
                <a:solidFill>
                  <a:schemeClr val="accent2">
                    <a:lumMod val="70000"/>
                  </a:schemeClr>
                </a:solidFill>
                <a:latin typeface="+mj-lt"/>
              </a:rPr>
              <a:t>이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50360" y="214258"/>
            <a:ext cx="1002631" cy="830225"/>
          </a:xfrm>
          <a:prstGeom prst="rect">
            <a:avLst/>
          </a:prstGeom>
        </p:spPr>
      </p:pic>
      <p:sp>
        <p:nvSpPr>
          <p:cNvPr id="11" name="Google Shape;182;p29">
            <a:extLst>
              <a:ext uri="{FF2B5EF4-FFF2-40B4-BE49-F238E27FC236}">
                <a16:creationId xmlns="" xmlns:a16="http://schemas.microsoft.com/office/drawing/2014/main" id="{10B1BF71-1A87-4406-B114-2FAAE427D65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0" animBg="1"/>
      <p:bldP spid="8" grpId="2" animBg="1"/>
      <p:bldP spid="9" grpId="3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ko-KR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1HoonDdukbokki R" panose="02020603020101020101" pitchFamily="18" charset="-127"/>
              </a:rPr>
              <a:t>&lt;1</a:t>
            </a:r>
            <a:r>
              <a:rPr lang="ko-KR" altLang="en-US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1HoonDdukbokki R" panose="02020603020101020101" pitchFamily="18" charset="-127"/>
              </a:rPr>
              <a:t>차시</a:t>
            </a:r>
            <a:r>
              <a:rPr lang="en-US" altLang="ko-KR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1HoonDdukbokki R" panose="02020603020101020101" pitchFamily="18" charset="-127"/>
              </a:rPr>
              <a:t> 목표 및 배울 내용</a:t>
            </a:r>
            <a:endParaRPr lang="en-US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713" y="1255205"/>
            <a:ext cx="11396869" cy="494202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한글이 야호를 보고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아이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우유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오이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여우</a:t>
            </a:r>
            <a:r>
              <a:rPr lang="en-US" altLang="ko-KR" sz="400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이응을 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미음으로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아기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우유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우산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을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우유송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함께 노래해요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비밀이야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동화를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아빠 곰 아기 곰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 로 시작하는 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동요 노래를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577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defRPr lang="en-US" altLang="ko-KR"/>
            </a:pPr>
            <a:endParaRPr lang="ko-KR" altLang="en-US" dirty="0">
              <a:latin typeface="+mj-lt"/>
            </a:endParaRPr>
          </a:p>
          <a:p>
            <a:pPr algn="ctr">
              <a:defRPr lang="en-US" altLang="ko-KR"/>
            </a:pPr>
            <a:endParaRPr lang="ko-KR" altLang="en-US" dirty="0">
              <a:latin typeface="+mj-lt"/>
            </a:endParaRPr>
          </a:p>
          <a:p>
            <a:pPr algn="ctr">
              <a:defRPr lang="en-US" altLang="ko-KR"/>
            </a:pPr>
            <a:endParaRPr lang="ko-KR" altLang="en-US" dirty="0">
              <a:latin typeface="+mj-lt"/>
            </a:endParaRPr>
          </a:p>
          <a:p>
            <a:pPr algn="ctr">
              <a:defRPr lang="en-US" altLang="ko-KR"/>
            </a:pPr>
            <a:endParaRPr lang="ko-KR" altLang="en-US" dirty="0">
              <a:latin typeface="+mj-lt"/>
            </a:endParaRPr>
          </a:p>
          <a:p>
            <a:pPr algn="ctr">
              <a:defRPr lang="en-US" altLang="ko-KR"/>
            </a:pPr>
            <a:endParaRPr lang="ko-KR" altLang="en-US" dirty="0">
              <a:latin typeface="+mj-lt"/>
            </a:endParaRPr>
          </a:p>
          <a:p>
            <a:pPr algn="ctr">
              <a:defRPr lang="en-US" altLang="ko-KR"/>
            </a:pPr>
            <a:endParaRPr lang="ko-KR" altLang="en-US" dirty="0">
              <a:latin typeface="+mj-lt"/>
            </a:endParaRPr>
          </a:p>
          <a:p>
            <a:pPr algn="ctr">
              <a:defRPr lang="en-US" altLang="ko-KR"/>
            </a:pPr>
            <a:endParaRPr lang="ko-KR" altLang="en-US" dirty="0">
              <a:latin typeface="+mj-lt"/>
            </a:endParaRPr>
          </a:p>
          <a:p>
            <a:pPr algn="ctr">
              <a:defRPr lang="en-US" altLang="ko-KR"/>
            </a:pPr>
            <a:endParaRPr lang="ko-KR" altLang="en-US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7634" y="5739414"/>
            <a:ext cx="639672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 lang="en-US" altLang="ko-KR"/>
            </a:pPr>
            <a:r>
              <a:rPr lang="ko-KR" altLang="en-US" sz="1800" b="0" i="0" strike="noStrike" dirty="0">
                <a:solidFill>
                  <a:srgbClr val="000000">
                    <a:alpha val="100000"/>
                  </a:srgbClr>
                </a:solidFill>
                <a:latin typeface="+mj-lt"/>
                <a:ea typeface="援대┝"/>
                <a:hlinkClick r:id="rId3"/>
              </a:rPr>
              <a:t>https://www.youtube.com/watch?v=mEt768wF62s</a:t>
            </a:r>
            <a:endParaRPr lang="ko-KR" altLang="en-US" sz="1800" b="0" i="0" strike="noStrike" dirty="0">
              <a:solidFill>
                <a:srgbClr val="000000">
                  <a:alpha val="100000"/>
                </a:srgbClr>
              </a:solidFill>
              <a:latin typeface="+mj-lt"/>
              <a:ea typeface="援대┝"/>
            </a:endParaRPr>
          </a:p>
        </p:txBody>
      </p:sp>
      <p:sp>
        <p:nvSpPr>
          <p:cNvPr id="9" name="Google Shape;99;p3"/>
          <p:cNvSpPr txBox="1">
            <a:spLocks noGrp="1"/>
          </p:cNvSpPr>
          <p:nvPr/>
        </p:nvSpPr>
        <p:spPr>
          <a:xfrm>
            <a:off x="1556752" y="188109"/>
            <a:ext cx="9078495" cy="114124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 fontScale="77500" lnSpcReduction="20000"/>
          </a:bodyPr>
          <a:lstStyle/>
          <a:p>
            <a:pPr algn="ctr"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endParaRPr lang="ko-KR" altLang="en-US" sz="44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sz="4400" dirty="0">
                <a:latin typeface="+mj-lt"/>
              </a:rPr>
              <a:t>  </a:t>
            </a:r>
            <a:r>
              <a:rPr lang="ko-KR" altLang="en-US" sz="52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j-lt"/>
                <a:ea typeface="1HoonDdukbokki R" panose="02020603020101020101" pitchFamily="18" charset="-127"/>
              </a:rPr>
              <a:t>작가가 읽어주는 </a:t>
            </a:r>
            <a:r>
              <a:rPr lang="ko-KR" altLang="en-US" sz="5200" dirty="0" smtClean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j-lt"/>
                <a:ea typeface="1HoonDdukbokki R" panose="02020603020101020101" pitchFamily="18" charset="-127"/>
              </a:rPr>
              <a:t>동화책 &lt;</a:t>
            </a:r>
            <a:r>
              <a:rPr lang="ko-KR" altLang="en-US" sz="52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j-lt"/>
                <a:ea typeface="1HoonDdukbokki R" panose="02020603020101020101" pitchFamily="18" charset="-127"/>
              </a:rPr>
              <a:t>비밀이야&gt;</a:t>
            </a:r>
            <a:endParaRPr lang="ko-KR" altLang="en-US" sz="5200" dirty="0">
              <a:latin typeface="+mj-lt"/>
              <a:ea typeface="1HoonDdukbokki R" panose="02020603020101020101" pitchFamily="18" charset="-127"/>
            </a:endParaRPr>
          </a:p>
          <a:p>
            <a:pPr algn="ctr"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Online Media 4" title="[￬ﾝﾴ￬ﾕﾼ￪ﾸﾰ￪ﾽﾃ ￪ﾷﾸ￫ﾦﾼ￬ﾱﾅ] ￫ﾹﾄ￫ﾰﾀ￬ﾝﾴ￬ﾕﾼ">
            <a:hlinkClick r:id="" action="ppaction://media"/>
            <a:extLst>
              <a:ext uri="{FF2B5EF4-FFF2-40B4-BE49-F238E27FC236}">
                <a16:creationId xmlns="" xmlns:a16="http://schemas.microsoft.com/office/drawing/2014/main" id="{063A8D31-447B-4109-95C4-17552CF17C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22989" y="1494778"/>
            <a:ext cx="7546019" cy="42446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lang="en-US" altLang="ko-KR"/>
            </a:pPr>
            <a:r>
              <a:rPr lang="ko-KR" altLang="en-US" dirty="0">
                <a:latin typeface="+mj-lt"/>
              </a:rPr>
              <a:t>       </a:t>
            </a:r>
            <a:r>
              <a:rPr lang="ko-KR" altLang="en-US" sz="4800" dirty="0">
                <a:latin typeface="+mj-lt"/>
                <a:ea typeface="1HoonDdukbokki R" panose="02020603020101020101" pitchFamily="18" charset="-127"/>
              </a:rPr>
              <a:t>&lt; 비밀이야</a:t>
            </a:r>
            <a:r>
              <a:rPr lang="ko-KR" altLang="en-US" sz="4800" dirty="0" smtClean="0">
                <a:latin typeface="+mj-lt"/>
                <a:ea typeface="1HoonDdukbokki R" panose="02020603020101020101" pitchFamily="18" charset="-127"/>
              </a:rPr>
              <a:t>&gt; 책의 </a:t>
            </a:r>
            <a:r>
              <a:rPr lang="ko-KR" altLang="en-US" sz="4800" dirty="0">
                <a:latin typeface="+mj-lt"/>
                <a:ea typeface="1HoonDdukbokki R" panose="02020603020101020101" pitchFamily="18" charset="-127"/>
              </a:rPr>
              <a:t>내용을 잘 봤나요</a:t>
            </a:r>
            <a:r>
              <a:rPr lang="en-US" altLang="ko-KR" sz="4800" dirty="0">
                <a:latin typeface="+mj-lt"/>
                <a:ea typeface="1HoonDdukbokki R" panose="02020603020101020101" pitchFamily="18" charset="-127"/>
              </a:rPr>
              <a:t>?</a:t>
            </a:r>
            <a:r>
              <a:rPr lang="ko-KR" altLang="en-US" sz="4800" dirty="0">
                <a:latin typeface="+mj-lt"/>
                <a:ea typeface="1HoonDdukbokki R" panose="02020603020101020101" pitchFamily="18" charset="-127"/>
              </a:rPr>
              <a:t>  </a:t>
            </a:r>
            <a:r>
              <a:rPr lang="en-US" altLang="ko-KR" sz="4800" dirty="0">
                <a:latin typeface="+mj-lt"/>
                <a:ea typeface="1HoonDdukbokki R" panose="02020603020101020101" pitchFamily="18" charset="-127"/>
              </a:rPr>
              <a:t/>
            </a:r>
            <a:br>
              <a:rPr lang="en-US" altLang="ko-KR" sz="4800" dirty="0">
                <a:latin typeface="+mj-lt"/>
                <a:ea typeface="1HoonDdukbokki R" panose="02020603020101020101" pitchFamily="18" charset="-127"/>
              </a:rPr>
            </a:br>
            <a:r>
              <a:rPr lang="en-US" altLang="ko-KR" sz="4800" dirty="0">
                <a:latin typeface="+mj-lt"/>
                <a:ea typeface="1HoonDdukbokki R" panose="02020603020101020101" pitchFamily="18" charset="-127"/>
              </a:rPr>
              <a:t>                   </a:t>
            </a:r>
            <a:r>
              <a:rPr lang="ko-KR" altLang="en-US" sz="4800" dirty="0">
                <a:latin typeface="+mj-lt"/>
                <a:ea typeface="1HoonDdukbokki R" panose="02020603020101020101" pitchFamily="18" charset="-127"/>
              </a:rPr>
              <a:t>이 동물은 무엇일까요?</a:t>
            </a:r>
            <a:endParaRPr lang="ko-KR" altLang="en-US" dirty="0"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  <a:defRPr lang="en-US" altLang="ko-KR"/>
            </a:pPr>
            <a:r>
              <a:rPr lang="ko-KR" altLang="en-US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이것은 키가 얼마나 큰데</a:t>
            </a:r>
            <a:r>
              <a:rPr lang="en-US" altLang="ko-KR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.</a:t>
            </a:r>
            <a:r>
              <a:rPr lang="ko-KR" altLang="en-US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 우리집은 좁아서 </a:t>
            </a:r>
            <a:r>
              <a:rPr lang="ko-KR" altLang="en-US" dirty="0" smtClean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안 돼</a:t>
            </a:r>
            <a:r>
              <a:rPr lang="ko-KR" altLang="en-US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011865" y="2661717"/>
            <a:ext cx="3726783" cy="36862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25076" y="3140126"/>
            <a:ext cx="4231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12000" b="1" spc="10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기 린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9234" y="359145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6720EDDE-30F3-4514-A78A-9E32B62C7EE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lang="en-US" altLang="ko-KR"/>
            </a:pPr>
            <a:r>
              <a:rPr lang="ko-KR" altLang="en-US" dirty="0">
                <a:latin typeface="+mj-lt"/>
              </a:rPr>
              <a:t>      </a:t>
            </a:r>
            <a:r>
              <a:rPr lang="ko-KR" altLang="en-US" sz="4800" dirty="0">
                <a:latin typeface="+mj-lt"/>
                <a:ea typeface="1HoonDdukbokki R" panose="02020603020101020101" pitchFamily="18" charset="-127"/>
              </a:rPr>
              <a:t>&lt; 비밀이야</a:t>
            </a:r>
            <a:r>
              <a:rPr lang="ko-KR" altLang="en-US" sz="4800" dirty="0" smtClean="0">
                <a:latin typeface="+mj-lt"/>
                <a:ea typeface="1HoonDdukbokki R" panose="02020603020101020101" pitchFamily="18" charset="-127"/>
              </a:rPr>
              <a:t>&gt; 책의 </a:t>
            </a:r>
            <a:r>
              <a:rPr lang="ko-KR" altLang="en-US" sz="4800" dirty="0">
                <a:latin typeface="+mj-lt"/>
                <a:ea typeface="1HoonDdukbokki R" panose="02020603020101020101" pitchFamily="18" charset="-127"/>
              </a:rPr>
              <a:t>내용을 잘 보았나요?</a:t>
            </a:r>
          </a:p>
          <a:p>
            <a:pPr>
              <a:defRPr lang="ko-KR" altLang="en-US"/>
            </a:pPr>
            <a:r>
              <a:rPr lang="ko-KR" altLang="en-US" sz="4800" dirty="0">
                <a:latin typeface="+mj-lt"/>
                <a:ea typeface="1HoonDdukbokki R" panose="02020603020101020101" pitchFamily="18" charset="-127"/>
              </a:rPr>
              <a:t>          이 동물은 무엇일까요?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  <a:defRPr lang="en-US" altLang="ko-KR"/>
            </a:pPr>
            <a:r>
              <a:rPr lang="ko-KR" altLang="en-US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누나! 이것도</a:t>
            </a:r>
            <a:r>
              <a:rPr lang="en-US" altLang="ko-KR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 </a:t>
            </a:r>
            <a:r>
              <a:rPr lang="ko-KR" altLang="en-US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키우자. 이거랑 같이 목욕하면 재밌을 </a:t>
            </a:r>
            <a:r>
              <a:rPr lang="ko-KR" altLang="en-US" dirty="0" smtClean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거야</a:t>
            </a:r>
            <a:r>
              <a:rPr lang="ko-KR" altLang="en-US" dirty="0">
                <a:ln w="254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144110" y="2731252"/>
            <a:ext cx="3951890" cy="34235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3429000"/>
            <a:ext cx="5160676" cy="1912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12000" b="1" spc="100">
                <a:solidFill>
                  <a:schemeClr val="bg1">
                    <a:lumMod val="60000"/>
                  </a:schemeClr>
                </a:solidFill>
              </a:rPr>
              <a:t>코끼리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56986" y="446171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D321ABAB-4BCC-4338-B3E1-C0C74C0EADC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</a:t>
            </a:r>
            <a:r>
              <a:rPr lang="ko-KR" altLang="en-US" sz="5400" dirty="0" smtClean="0">
                <a:latin typeface="+mj-lt"/>
                <a:ea typeface="1HoonDdukbokki R" panose="02020603020101020101" pitchFamily="18" charset="-127"/>
              </a:rPr>
              <a:t>소리 내서 읽어 보세요</a:t>
            </a:r>
            <a:r>
              <a:rPr lang="ko-KR" altLang="en-US" sz="5400" dirty="0">
                <a:latin typeface="+mj-lt"/>
                <a:ea typeface="1HoonDdukbokki R" panose="02020603020101020101" pitchFamily="18" charset="-127"/>
              </a:rPr>
              <a:t>.</a:t>
            </a:r>
            <a:r>
              <a:rPr lang="ko-KR" altLang="en-US" sz="5400" b="1" dirty="0">
                <a:solidFill>
                  <a:schemeClr val="bg2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5276" y="2184066"/>
            <a:ext cx="39255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10000" b="1" dirty="0">
                <a:solidFill>
                  <a:schemeClr val="accent4">
                    <a:lumMod val="75000"/>
                  </a:schemeClr>
                </a:solidFill>
                <a:latin typeface="Arial Black"/>
              </a:rPr>
              <a:t>기</a:t>
            </a:r>
            <a:r>
              <a:rPr lang="ko-KR" altLang="en-US" sz="10000" b="1" dirty="0">
                <a:solidFill>
                  <a:schemeClr val="accent1">
                    <a:lumMod val="80000"/>
                    <a:lumOff val="20000"/>
                  </a:schemeClr>
                </a:solidFill>
                <a:latin typeface="Arial Black"/>
              </a:rPr>
              <a:t> </a:t>
            </a:r>
            <a:r>
              <a:rPr lang="ko-KR" altLang="en-US" sz="10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/>
              </a:rPr>
              <a:t>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3082" y="2169360"/>
            <a:ext cx="51394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10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/>
              </a:rPr>
              <a:t>코</a:t>
            </a:r>
            <a:r>
              <a:rPr lang="ko-KR" altLang="en-US" sz="10000" b="1" dirty="0">
                <a:solidFill>
                  <a:srgbClr val="E78A8A"/>
                </a:solidFill>
                <a:latin typeface="Arial Black"/>
              </a:rPr>
              <a:t> </a:t>
            </a:r>
            <a:r>
              <a:rPr lang="ko-KR" altLang="en-US" sz="10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/>
              </a:rPr>
              <a:t>끼</a:t>
            </a:r>
            <a:r>
              <a:rPr lang="ko-KR" altLang="en-US" sz="10000" b="1" dirty="0">
                <a:solidFill>
                  <a:srgbClr val="E78A8A"/>
                </a:solidFill>
                <a:latin typeface="Arial Black"/>
              </a:rPr>
              <a:t> </a:t>
            </a:r>
            <a:r>
              <a:rPr lang="ko-KR" altLang="en-US" sz="10000" b="1" dirty="0">
                <a:solidFill>
                  <a:schemeClr val="bg2">
                    <a:lumMod val="75000"/>
                  </a:schemeClr>
                </a:solidFill>
                <a:latin typeface="Arial Black"/>
              </a:rPr>
              <a:t>리</a:t>
            </a:r>
            <a:endParaRPr kumimoji="0" lang="ko-KR" altLang="en-US" sz="10000" b="1" i="0" u="none" strike="noStrike" kern="1200" cap="none" normalizeH="0" dirty="0">
              <a:solidFill>
                <a:schemeClr val="bg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1372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199" y="365124"/>
            <a:ext cx="2582840" cy="5519409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/>
              <a:t> </a:t>
            </a:r>
            <a:r>
              <a:rPr lang="ko-KR" altLang="en-US" sz="3111"/>
              <a:t>          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ko-KR" altLang="en-US" sz="311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ko-KR" altLang="en-US" sz="3111"/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700" dirty="0">
                <a:solidFill>
                  <a:schemeClr val="accent2">
                    <a:lumMod val="90000"/>
                  </a:schemeClr>
                </a:solidFill>
                <a:latin typeface="Malgun Gothic"/>
                <a:ea typeface="Malgun Gothic"/>
                <a:cs typeface="Malgun Gothic"/>
              </a:rPr>
              <a:t>밖에서는 마스크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700" dirty="0">
                <a:solidFill>
                  <a:schemeClr val="accent2">
                    <a:lumMod val="90000"/>
                  </a:schemeClr>
                </a:solidFill>
                <a:latin typeface="Malgun Gothic"/>
                <a:ea typeface="Malgun Gothic"/>
                <a:cs typeface="Malgun Gothic"/>
              </a:rPr>
              <a:t>집에 돌아와서는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700" dirty="0">
                <a:solidFill>
                  <a:schemeClr val="accent2">
                    <a:lumMod val="90000"/>
                  </a:schemeClr>
                </a:solidFill>
                <a:latin typeface="Malgun Gothic"/>
                <a:ea typeface="Malgun Gothic"/>
                <a:cs typeface="Malgun Gothic"/>
              </a:rPr>
              <a:t>손을 깨끗이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700" dirty="0">
                <a:solidFill>
                  <a:schemeClr val="accent2">
                    <a:lumMod val="90000"/>
                  </a:schemeClr>
                </a:solidFill>
                <a:latin typeface="Malgun Gothic"/>
                <a:ea typeface="Malgun Gothic"/>
                <a:cs typeface="Malgun Gothic"/>
              </a:rPr>
              <a:t>씻어요!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700" dirty="0">
                <a:solidFill>
                  <a:schemeClr val="accent2">
                    <a:lumMod val="90000"/>
                  </a:schemeClr>
                </a:solidFill>
                <a:latin typeface="Malgun Gothic"/>
                <a:ea typeface="Malgun Gothic"/>
                <a:cs typeface="Malgun Gothic"/>
              </a:rPr>
              <a:t>1부터 10까지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700" dirty="0">
                <a:solidFill>
                  <a:schemeClr val="accent2">
                    <a:lumMod val="90000"/>
                  </a:schemeClr>
                </a:solidFill>
                <a:latin typeface="Malgun Gothic"/>
                <a:ea typeface="Malgun Gothic"/>
                <a:cs typeface="Malgun Gothic"/>
              </a:rPr>
              <a:t>연결해서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700" dirty="0">
                <a:solidFill>
                  <a:schemeClr val="accent2">
                    <a:lumMod val="90000"/>
                  </a:schemeClr>
                </a:solidFill>
                <a:latin typeface="Malgun Gothic"/>
                <a:ea typeface="Malgun Gothic"/>
                <a:cs typeface="Malgun Gothic"/>
              </a:rPr>
              <a:t>마스크를 완성해요.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700" dirty="0">
                <a:solidFill>
                  <a:schemeClr val="accent2">
                    <a:lumMod val="90000"/>
                  </a:schemeClr>
                </a:solidFill>
                <a:latin typeface="Malgun Gothic"/>
                <a:ea typeface="Malgun Gothic"/>
                <a:cs typeface="Malgun Gothic"/>
              </a:rPr>
              <a:t>색칠도 </a:t>
            </a:r>
            <a:r>
              <a:rPr lang="ko-KR" altLang="en-US" sz="2700" dirty="0" smtClean="0">
                <a:solidFill>
                  <a:schemeClr val="accent2">
                    <a:lumMod val="90000"/>
                  </a:schemeClr>
                </a:solidFill>
                <a:latin typeface="Malgun Gothic"/>
                <a:ea typeface="Malgun Gothic"/>
                <a:cs typeface="Malgun Gothic"/>
              </a:rPr>
              <a:t>해 봐요.</a:t>
            </a:r>
            <a:endParaRPr lang="ko-KR" altLang="en-US" sz="2700" dirty="0">
              <a:solidFill>
                <a:schemeClr val="accent2">
                  <a:lumMod val="9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086729" y="-1727"/>
            <a:ext cx="4369197" cy="6178690"/>
          </a:xfrm>
          <a:prstGeom prst="rect">
            <a:avLst/>
          </a:prstGeom>
        </p:spPr>
      </p:pic>
      <p:sp>
        <p:nvSpPr>
          <p:cNvPr id="102" name="TextBox 101"/>
          <p:cNvSpPr txBox="1"/>
          <p:nvPr/>
        </p:nvSpPr>
        <p:spPr>
          <a:xfrm>
            <a:off x="8455926" y="5653869"/>
            <a:ext cx="3440374" cy="36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/>
              <a:t>출처: 윤히쌤참진쌤 미술가방</a:t>
            </a:r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06523" y="621257"/>
            <a:ext cx="1407425" cy="7516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199" y="365124"/>
            <a:ext cx="2582840" cy="5519409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/>
              <a:t> </a:t>
            </a:r>
            <a:r>
              <a:rPr lang="ko-KR" altLang="en-US" sz="3111"/>
              <a:t>          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ko-KR" altLang="en-US" sz="311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ko-KR" altLang="en-US" sz="3111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Online Media 3" title="￬ﾕﾄ | ￬ﾕﾄ￫ﾹﾠ ￪ﾳﾰ ￬ﾕﾄ￪ﾸﾰ ￪ﾳﾰ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="" xmlns:a16="http://schemas.microsoft.com/office/drawing/2014/main" id="{872B9F4B-5B32-4604-A031-CF922956FDD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09423" y="1397399"/>
            <a:ext cx="8444089" cy="4749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357EA1D-A869-423E-AABB-2E2ACB99CD9C}"/>
              </a:ext>
            </a:extLst>
          </p:cNvPr>
          <p:cNvSpPr/>
          <p:nvPr/>
        </p:nvSpPr>
        <p:spPr>
          <a:xfrm>
            <a:off x="2393704" y="365124"/>
            <a:ext cx="72667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4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신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나게 노래해요 </a:t>
            </a:r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  <a:r>
              <a:rPr lang="ko-KR" altLang="en-US" sz="4800" b="1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아빠 곰 아기 곰</a:t>
            </a:r>
            <a:endParaRPr lang="en-US" sz="4000" dirty="0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CF6DF55-6CF9-4552-BBD9-41DB430C71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391073" y="287874"/>
            <a:ext cx="1002631" cy="83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61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745434" y="124583"/>
            <a:ext cx="10515600" cy="1325563"/>
          </a:xfrm>
        </p:spPr>
        <p:txBody>
          <a:bodyPr/>
          <a:lstStyle/>
          <a:p>
            <a:pPr algn="ctr">
              <a:defRPr lang="en-US" altLang="ko-KR"/>
            </a:pPr>
            <a:r>
              <a:rPr lang="ko-KR" altLang="en-US" sz="5400" b="1"/>
              <a:t>숙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745434" y="1585083"/>
            <a:ext cx="10515600" cy="4351338"/>
          </a:xfrm>
        </p:spPr>
        <p:txBody>
          <a:bodyPr/>
          <a:lstStyle/>
          <a:p>
            <a:pPr>
              <a:buNone/>
              <a:defRPr lang="en-US" altLang="ko-KR"/>
            </a:pPr>
            <a:r>
              <a:rPr lang="ko-KR" altLang="en-US" dirty="0"/>
              <a:t>1. 단어를 읽으면서</a:t>
            </a:r>
          </a:p>
          <a:p>
            <a:pPr>
              <a:buNone/>
              <a:defRPr lang="en-US" altLang="ko-KR"/>
            </a:pPr>
            <a:r>
              <a:rPr lang="ko-KR" altLang="en-US" dirty="0"/>
              <a:t>빈칸을 </a:t>
            </a:r>
            <a:r>
              <a:rPr lang="ko-KR" altLang="en-US" dirty="0" smtClean="0"/>
              <a:t>채워 보세요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058667" y="1298539"/>
            <a:ext cx="4074665" cy="4924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792938" y="1423362"/>
            <a:ext cx="3159173" cy="45606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106589" y="305892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51452" y="0"/>
            <a:ext cx="10515600" cy="1325563"/>
          </a:xfrm>
        </p:spPr>
        <p:txBody>
          <a:bodyPr/>
          <a:lstStyle/>
          <a:p>
            <a:pPr algn="ctr">
              <a:defRPr lang="ko-KR" altLang="en-US"/>
            </a:pPr>
            <a:r>
              <a:rPr lang="ko-KR" altLang="en-US" sz="5500" dirty="0" err="1"/>
              <a:t>숙</a:t>
            </a:r>
            <a:r>
              <a:rPr lang="ko-KR" altLang="en-US" sz="5500" dirty="0"/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51452" y="1460500"/>
            <a:ext cx="10515600" cy="4351338"/>
          </a:xfrm>
        </p:spPr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ko-KR" altLang="en-US" dirty="0"/>
              <a:t>2. </a:t>
            </a: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altLang="en-US" dirty="0"/>
              <a:t>    </a:t>
            </a:r>
            <a:r>
              <a:rPr lang="en-US" altLang="en-US" dirty="0">
                <a:hlinkClick r:id="rId3"/>
              </a:rPr>
              <a:t>https://quizlet.com/_8cfy3k?x=1jqt&amp;i=2tig</a:t>
            </a: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참고&gt; 첨부한 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212607" y="181309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1335" y="3764792"/>
            <a:ext cx="103057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sz="2000" dirty="0" smtClean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2000" dirty="0" smtClean="0">
                <a:latin typeface="+mj-lt"/>
                <a:ea typeface="1HoonDdukbokki R" panose="02020603020101020101" pitchFamily="18" charset="-127"/>
              </a:rPr>
              <a:t>참고</a:t>
            </a: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&gt;</a:t>
            </a:r>
          </a:p>
          <a:p>
            <a:pPr>
              <a:defRPr lang="ko-KR" altLang="en-US"/>
            </a:pP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선생님들께서는 첨부 자료들을 미리 부모님께 보내셔서 아이들의 온라인 수업에 준비될 수 </a:t>
            </a:r>
            <a:r>
              <a:rPr lang="ko-KR" altLang="en-US" sz="2000" smtClean="0">
                <a:latin typeface="+mj-lt"/>
                <a:ea typeface="1HoonDdukbokki R" panose="02020603020101020101" pitchFamily="18" charset="-127"/>
              </a:rPr>
              <a:t>있도록 해 주세요</a:t>
            </a: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defRPr lang="ko-KR" altLang="en-US"/>
            </a:pP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동영상은 상황에 따라 시간을  조절해서 </a:t>
            </a:r>
            <a:r>
              <a:rPr lang="ko-KR" altLang="en-US" sz="2000" dirty="0" smtClean="0">
                <a:latin typeface="+mj-lt"/>
                <a:ea typeface="1HoonDdukbokki R" panose="02020603020101020101" pitchFamily="18" charset="-127"/>
              </a:rPr>
              <a:t>끊어 주셔도 </a:t>
            </a: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됩니다</a:t>
            </a:r>
            <a:r>
              <a:rPr lang="ko-KR" altLang="en-US" sz="2000" dirty="0" smtClean="0">
                <a:latin typeface="+mj-lt"/>
                <a:ea typeface="1HoonDdukbokki R" panose="02020603020101020101" pitchFamily="18" charset="-127"/>
              </a:rPr>
              <a:t>. &lt;</a:t>
            </a: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한글이 야호&gt;는 스터디 코리안에서도 보실 수 있습니다. </a:t>
            </a:r>
          </a:p>
          <a:p>
            <a:pPr>
              <a:defRPr lang="ko-KR" altLang="en-US"/>
            </a:pP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숙제 프린트 자료도 첨부되어 있습니다. 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38200" y="69650"/>
            <a:ext cx="10515600" cy="1325563"/>
          </a:xfrm>
        </p:spPr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310990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114300" indent="0">
              <a:lnSpc>
                <a:spcPct val="150000"/>
              </a:lnSpc>
              <a:buNone/>
              <a:defRPr lang="ko-KR" altLang="en-US"/>
            </a:pPr>
            <a:r>
              <a:rPr lang="ko-KR" dirty="0"/>
              <a:t>1. 재외동포를 위한 한국어 1-1 (영어권)</a:t>
            </a:r>
          </a:p>
          <a:p>
            <a:pPr marL="114300" indent="0">
              <a:lnSpc>
                <a:spcPct val="150000"/>
              </a:lnSpc>
              <a:buNone/>
              <a:defRPr lang="ko-KR" altLang="en-US"/>
            </a:pPr>
            <a:r>
              <a:rPr lang="ko-KR" dirty="0"/>
              <a:t>2. https://blog.naver.com/kkakung81/220615236093</a:t>
            </a:r>
          </a:p>
          <a:p>
            <a:pPr marL="114300" indent="0">
              <a:lnSpc>
                <a:spcPct val="150000"/>
              </a:lnSpc>
              <a:buNone/>
              <a:defRPr lang="ko-KR" altLang="en-US"/>
            </a:pPr>
            <a:r>
              <a:rPr lang="ko-KR" dirty="0"/>
              <a:t>3. 아이스크림 쌤 </a:t>
            </a:r>
            <a:r>
              <a:rPr lang="ko-KR" dirty="0" smtClean="0"/>
              <a:t>블로그 (</a:t>
            </a:r>
            <a:r>
              <a:rPr lang="ko-KR" dirty="0"/>
              <a:t>윤히쌤참진쌤 미술가방)</a:t>
            </a:r>
          </a:p>
          <a:p>
            <a:pPr marL="114300" indent="0">
              <a:lnSpc>
                <a:spcPct val="150000"/>
              </a:lnSpc>
              <a:buNone/>
              <a:defRPr lang="ko-KR" altLang="en-US"/>
            </a:pPr>
            <a:r>
              <a:rPr lang="ko-KR" dirty="0"/>
              <a:t>4. EBS온라인개학 특강 EBS만점왕 무료교안 다운로드</a:t>
            </a:r>
          </a:p>
          <a:p>
            <a:pPr marL="114300" indent="0">
              <a:lnSpc>
                <a:spcPct val="150000"/>
              </a:lnSpc>
              <a:buNone/>
              <a:defRPr lang="ko-KR" altLang="en-US"/>
            </a:pPr>
            <a:r>
              <a:rPr lang="ko-KR" dirty="0"/>
              <a:t>5. 한글이 야호</a:t>
            </a:r>
          </a:p>
          <a:p>
            <a:pPr marL="114300" indent="0">
              <a:lnSpc>
                <a:spcPct val="150000"/>
              </a:lnSpc>
              <a:buNone/>
              <a:defRPr lang="ko-KR" altLang="en-US"/>
            </a:pPr>
            <a:r>
              <a:rPr lang="ko-KR" dirty="0"/>
              <a:t>(</a:t>
            </a:r>
            <a:r>
              <a:rPr lang="ko-KR" dirty="0">
                <a:hlinkClick r:id="rId2"/>
              </a:rPr>
              <a:t>https://www.youtube.com/watch?v=1bPcY6un2qg&amp;t=372</a:t>
            </a:r>
            <a:r>
              <a:rPr lang="ko-KR" dirty="0"/>
              <a:t>)</a:t>
            </a:r>
          </a:p>
          <a:p>
            <a:pPr marL="114300" indent="0">
              <a:lnSpc>
                <a:spcPct val="150000"/>
              </a:lnSpc>
              <a:buNone/>
              <a:defRPr lang="ko-KR" altLang="en-US"/>
            </a:pPr>
            <a:r>
              <a:rPr lang="ko-KR" dirty="0"/>
              <a:t>6. </a:t>
            </a:r>
            <a:r>
              <a:rPr lang="ko-KR" altLang="en-US" dirty="0"/>
              <a:t>동화책</a:t>
            </a:r>
            <a:r>
              <a:rPr lang="ko-KR" dirty="0"/>
              <a:t> &lt;비밀이야&gt;</a:t>
            </a:r>
          </a:p>
          <a:p>
            <a:pPr>
              <a:defRPr lang="ko-KR" altLang="en-US"/>
            </a:pPr>
            <a:endParaRPr lang="ko-KR" altLang="en-US" dirty="0"/>
          </a:p>
          <a:p>
            <a:pPr>
              <a:defRPr lang="ko-KR" altLang="en-US"/>
            </a:pPr>
            <a:endParaRPr lang="ko-KR" altLang="en-US" dirty="0"/>
          </a:p>
          <a:p>
            <a:pPr>
              <a:defRPr lang="ko-KR" altLang="en-US"/>
            </a:pPr>
            <a:endParaRPr lang="ko-KR" altLang="en-US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1517603" y="5555405"/>
            <a:ext cx="8514949" cy="3672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 lang="en-US" altLang="ko-KR"/>
            </a:pPr>
            <a:r>
              <a:rPr lang="ko-KR" altLang="en-US" sz="18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援대┝"/>
                <a:hlinkClick r:id="rId3"/>
              </a:rPr>
              <a:t>https://www.youtube.com/watch?v=mEt768wF62s</a:t>
            </a:r>
            <a:endParaRPr lang="ko-KR" altLang="en-US" sz="1800" b="0" i="0" strike="noStrike" dirty="0">
              <a:solidFill>
                <a:srgbClr val="000000">
                  <a:alpha val="100000"/>
                </a:srgbClr>
              </a:solidFill>
              <a:latin typeface="Arial"/>
              <a:ea typeface="援대┝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="" xmlns:a16="http://schemas.microsoft.com/office/drawing/2014/main" id="{39D0DF84-BB27-4B87-9CED-3A819D4DF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94646" y="-1493178"/>
            <a:ext cx="5994508" cy="971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69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Malgun Gothic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  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한 주간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           이름 불러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볼게요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이 하 람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1" animBg="1"/>
      <p:bldP spid="104" grpId="2" animBg="1"/>
      <p:bldP spid="105" grpId="3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1064F495-1396-43D8-BCB9-E591EBC2C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3731" y="-1816460"/>
            <a:ext cx="6350474" cy="1013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4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="" xmlns:a16="http://schemas.microsoft.com/office/drawing/2014/main" id="{BD5EB21A-6395-46E2-A94B-7C4D8D990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5235" y="-1422206"/>
            <a:ext cx="5896525" cy="968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73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BD2A0079-964D-445F-9075-13486C45E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18262" y="-1318210"/>
            <a:ext cx="5877809" cy="906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95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17064794-5DAE-4230-B828-E00CD2E71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5710" y="-910360"/>
            <a:ext cx="5797923" cy="875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57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20890" y="779319"/>
            <a:ext cx="1165746" cy="1165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359" y="491246"/>
            <a:ext cx="4883524" cy="3438171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>시작 전에 </a:t>
            </a: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/>
            </a:r>
            <a:br>
              <a:rPr lang="en-US" altLang="ko-KR" dirty="0" smtClean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</a:br>
            <a:r>
              <a:rPr lang="ko-KR" altLang="en-US" smtClean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>우리 선 긋기 </a:t>
            </a: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>놀이 하면서 손 운동 </a:t>
            </a: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해 볼까요</a:t>
            </a: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? </a:t>
            </a:r>
          </a:p>
        </p:txBody>
      </p:sp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465627" y="0"/>
            <a:ext cx="4849564" cy="61756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98701" y="5521609"/>
            <a:ext cx="3421182" cy="362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/>
              <a:t>출처: 윤히쌤참진쌤 미술가방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159716"/>
            <a:ext cx="10515600" cy="13255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4800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보고 듣고 이야기해요 </a:t>
            </a:r>
            <a:r>
              <a:rPr lang="ko-KR" altLang="en-US" sz="480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+mj-lt"/>
                <a:ea typeface="1HoonDdukbokki R" panose="02020603020101020101" pitchFamily="18" charset="-127"/>
              </a:rPr>
              <a:t>한글이 </a:t>
            </a:r>
            <a:r>
              <a:rPr lang="ko-KR" altLang="en-US" sz="4800" smtClean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+mj-lt"/>
                <a:ea typeface="1HoonDdukbokki R" panose="02020603020101020101" pitchFamily="18" charset="-127"/>
              </a:rPr>
              <a:t>야호 - 아이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3919362" y="5713935"/>
            <a:ext cx="604075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en-US" dirty="0">
                <a:hlinkClick r:id="rId4"/>
              </a:rPr>
              <a:t>https://www.youtube.com/watch?v=1bPcY6un2qg</a:t>
            </a:r>
            <a:endParaRPr lang="ko-KR" altLang="en-US" sz="1800" b="0" i="0" strike="noStrike" dirty="0">
              <a:solidFill>
                <a:srgbClr val="000000">
                  <a:alpha val="100000"/>
                </a:srgbClr>
              </a:solidFill>
              <a:latin typeface="Arial"/>
              <a:ea typeface="援대┝"/>
            </a:endParaRPr>
          </a:p>
        </p:txBody>
      </p:sp>
      <p:pic>
        <p:nvPicPr>
          <p:cNvPr id="2" name="Online Media 1" title="￭ﾕﾜ￪ﾸﾀ￬ﾝﾴ ￬ﾕﾼ￭ﾘﾸ 2 (Hangul Yaho 2) - ￬ﾕﾄ￬ﾝﾴ">
            <a:hlinkClick r:id="" action="ppaction://media"/>
            <a:extLst>
              <a:ext uri="{FF2B5EF4-FFF2-40B4-BE49-F238E27FC236}">
                <a16:creationId xmlns="" xmlns:a16="http://schemas.microsoft.com/office/drawing/2014/main" id="{9311369E-2C90-42A0-A182-82F33059B53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677454" y="1572169"/>
            <a:ext cx="7546019" cy="40548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/>
        <p:txBody>
          <a:bodyPr wrap="square" lIns="91424" tIns="45700" rIns="91424" bIns="45700" anchor="ctr" anchorCtr="0">
            <a:normAutofit/>
          </a:bodyPr>
          <a:lstStyle/>
          <a:p>
            <a:pPr>
              <a:defRPr lang="ko-KR" altLang="en-US"/>
            </a:pPr>
            <a:r>
              <a:rPr lang="en-US" altLang="ko-KR" dirty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</a:t>
            </a:r>
            <a:r>
              <a:rPr lang="ko-KR" altLang="en-US" dirty="0" smtClean="0">
                <a:solidFill>
                  <a:srgbClr val="FF6600"/>
                </a:solidFill>
              </a:rPr>
              <a:t>어 </a:t>
            </a:r>
            <a:r>
              <a:rPr lang="ko-KR" altLang="en-US" dirty="0" smtClean="0">
                <a:solidFill>
                  <a:schemeClr val="accent4">
                    <a:lumMod val="90000"/>
                  </a:schemeClr>
                </a:solidFill>
              </a:rPr>
              <a:t>찾</a:t>
            </a: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</a:rPr>
              <a:t>기</a:t>
            </a:r>
            <a:r>
              <a:rPr lang="en-US" altLang="ko-KR" dirty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accent6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48611" y="2200821"/>
            <a:ext cx="5114848" cy="3471316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045829" y="1217735"/>
            <a:ext cx="6940913" cy="4422529"/>
          </a:xfrm>
          <a:prstGeom prst="rect">
            <a:avLst/>
          </a:prstGeom>
        </p:spPr>
      </p:pic>
      <p:sp>
        <p:nvSpPr>
          <p:cNvPr id="105" name="Speech Bubble: Oval 104"/>
          <p:cNvSpPr/>
          <p:nvPr/>
        </p:nvSpPr>
        <p:spPr>
          <a:xfrm>
            <a:off x="965520" y="1358020"/>
            <a:ext cx="3878149" cy="1451441"/>
          </a:xfrm>
          <a:prstGeom prst="wedgeEllipseCallout">
            <a:avLst>
              <a:gd name="adj1" fmla="val -64864"/>
              <a:gd name="adj2" fmla="val -58335"/>
            </a:avLst>
          </a:prstGeom>
          <a:noFill/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1650832" y="1536864"/>
            <a:ext cx="31464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2000" dirty="0">
                <a:solidFill>
                  <a:schemeClr val="bg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슬라이드쇼 실행하시면 그림. </a:t>
            </a:r>
            <a:r>
              <a:rPr lang="ko-KR" altLang="en-US" sz="20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한글 순서로 </a:t>
            </a:r>
            <a:r>
              <a:rPr lang="ko-KR" altLang="en-US" sz="2000" dirty="0">
                <a:solidFill>
                  <a:schemeClr val="bg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나옵니다.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2870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en-US" altLang="ko-KR" dirty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</a:t>
            </a:r>
            <a:r>
              <a:rPr lang="ko-KR" altLang="en-US" dirty="0" smtClean="0">
                <a:solidFill>
                  <a:srgbClr val="FF6600"/>
                </a:solidFill>
              </a:rPr>
              <a:t>어 </a:t>
            </a:r>
            <a:r>
              <a:rPr lang="ko-KR" altLang="en-US" dirty="0" smtClean="0">
                <a:solidFill>
                  <a:schemeClr val="accent4">
                    <a:lumMod val="90000"/>
                  </a:schemeClr>
                </a:solidFill>
              </a:rPr>
              <a:t>찾</a:t>
            </a: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</a:rPr>
              <a:t>기</a:t>
            </a:r>
            <a:r>
              <a:rPr lang="en-US" altLang="ko-KR" dirty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12451" y="2688169"/>
            <a:ext cx="5018113" cy="3201002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530564" y="1941620"/>
            <a:ext cx="6167542" cy="40197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en-US" altLang="ko-KR" dirty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</a:t>
            </a:r>
            <a:r>
              <a:rPr lang="ko-KR" altLang="en-US" dirty="0" smtClean="0">
                <a:solidFill>
                  <a:srgbClr val="FF6600"/>
                </a:solidFill>
              </a:rPr>
              <a:t>어 </a:t>
            </a:r>
            <a:r>
              <a:rPr lang="ko-KR" altLang="en-US" dirty="0" smtClean="0">
                <a:solidFill>
                  <a:schemeClr val="accent4">
                    <a:lumMod val="90000"/>
                  </a:schemeClr>
                </a:solidFill>
              </a:rPr>
              <a:t>찾</a:t>
            </a: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</a:rPr>
              <a:t>기</a:t>
            </a:r>
            <a:r>
              <a:rPr lang="en-US" altLang="ko-KR" dirty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77740" y="2526857"/>
            <a:ext cx="4973735" cy="3147152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991607" y="1610349"/>
            <a:ext cx="6637601" cy="41525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en-US" altLang="ko-KR" dirty="0"/>
              <a:t>&lt;</a:t>
            </a:r>
            <a:r>
              <a:rPr lang="ko-KR" altLang="en-US" dirty="0" smtClean="0">
                <a:solidFill>
                  <a:srgbClr val="FF0000"/>
                </a:solidFill>
              </a:rPr>
              <a:t>단</a:t>
            </a:r>
            <a:r>
              <a:rPr lang="ko-KR" altLang="en-US" dirty="0" smtClean="0">
                <a:solidFill>
                  <a:srgbClr val="FF6600"/>
                </a:solidFill>
              </a:rPr>
              <a:t>어 </a:t>
            </a:r>
            <a:r>
              <a:rPr lang="ko-KR" altLang="en-US" dirty="0" smtClean="0">
                <a:solidFill>
                  <a:schemeClr val="accent4">
                    <a:lumMod val="90000"/>
                  </a:schemeClr>
                </a:solidFill>
              </a:rPr>
              <a:t>찾</a:t>
            </a: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</a:rPr>
              <a:t>기</a:t>
            </a:r>
            <a:r>
              <a:rPr lang="en-US" altLang="ko-KR" dirty="0"/>
              <a:t>&gt;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이야기 속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단어를 </a:t>
            </a:r>
            <a:r>
              <a:rPr lang="ko-KR" altLang="en-US" b="1" dirty="0" smtClean="0">
                <a:solidFill>
                  <a:schemeClr val="accent6">
                    <a:lumMod val="70000"/>
                  </a:schemeClr>
                </a:solidFill>
              </a:rPr>
              <a:t>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52404" y="2568459"/>
            <a:ext cx="4959644" cy="33895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22AC6F9-F7B1-4EFD-B7B4-E0A471A130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840728" y="1411339"/>
            <a:ext cx="6744691" cy="44569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20000000000000000000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20000000000000000000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2677</TotalTime>
  <Words>832</Words>
  <Application>Microsoft Office PowerPoint</Application>
  <PresentationFormat>Widescreen</PresentationFormat>
  <Paragraphs>219</Paragraphs>
  <Slides>33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1HoonDdukbokki R</vt:lpstr>
      <vt:lpstr>Haan Baekje M</vt:lpstr>
      <vt:lpstr>맑은 고딕</vt:lpstr>
      <vt:lpstr>맑은 고딕</vt:lpstr>
      <vt:lpstr>援대┝</vt:lpstr>
      <vt:lpstr>Arial</vt:lpstr>
      <vt:lpstr>Arial Black</vt:lpstr>
      <vt:lpstr>Calibri</vt:lpstr>
      <vt:lpstr>Wingdings</vt:lpstr>
      <vt:lpstr>1_Office Theme</vt:lpstr>
      <vt:lpstr>1_Office Theme</vt:lpstr>
      <vt:lpstr> 1차시   아이가 여우에게 우유를 주었어요 </vt:lpstr>
      <vt:lpstr>&lt;1차시&gt; 목표 및 배울 내용</vt:lpstr>
      <vt:lpstr>    한 주간 우리 친구들 잘 지냈나요?             이름 불러 볼게요!</vt:lpstr>
      <vt:lpstr> 시작 전에  우리 선 긋기 놀이 하면서 손 운동 해 볼까요? </vt:lpstr>
      <vt:lpstr> 보고 듣고 이야기해요 한글이 야호 - 아이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             소리 내서 읽어 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&lt;우유송&gt; 함께 춤추면서 노래해요!</vt:lpstr>
      <vt:lpstr>   아이, 목말라  식탁 위의 음식 중                   마실 수 있는 것을 찾아 보세요.</vt:lpstr>
      <vt:lpstr>       숨어 있는 모음을 찾아 동그라미 하세요.         </vt:lpstr>
      <vt:lpstr>        마트에서 무엇을 볼 수  있나요?</vt:lpstr>
      <vt:lpstr>PowerPoint Presentation</vt:lpstr>
      <vt:lpstr>       &lt; 비밀이야&gt; 책의 내용을 잘 봤나요?                      이 동물은 무엇일까요?</vt:lpstr>
      <vt:lpstr>      &lt; 비밀이야&gt; 책의 내용을 잘 보았나요?           이 동물은 무엇일까요?</vt:lpstr>
      <vt:lpstr>             소리 내서 읽어 보세요. </vt:lpstr>
      <vt:lpstr>              </vt:lpstr>
      <vt:lpstr>              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103</cp:revision>
  <dcterms:created xsi:type="dcterms:W3CDTF">2020-04-18T22:55:50Z</dcterms:created>
  <dcterms:modified xsi:type="dcterms:W3CDTF">2020-06-12T00:44:11Z</dcterms:modified>
</cp:coreProperties>
</file>